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4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F06F9-7A2A-49AB-BC2E-B278D56E6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31A551C-9689-4B86-8444-EA8CFC06C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64A1D1-3CCA-4556-9795-72E247C3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259C7C-6E80-47E3-B516-7648FBD1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D03552-C39E-4CE9-A7E8-AE3386ED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836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D5A21-10EF-42E0-8D7D-5058D7E4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14E879-992E-422E-A438-E1714B35B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0A611-3317-4E22-B1EB-2B1A0708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5F0D35-B315-4ACD-A86C-3613FCCD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1DAD99-39A2-4A69-8F66-09793427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94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81A18B6-79CB-4F8D-81E6-218EDB032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3E4475C-77DF-4733-97A9-C3A50BA83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13F772-0F24-4792-9DFE-3BFBF697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165073-6301-4678-8CA7-BCB7AFC9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0B4B53-53E0-4E93-9076-52A24C55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82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9206F3-279D-4B92-AF7B-9AAF02F5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17235C-5BF6-4267-BD77-84D211546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E6200D-971B-468A-9913-AF01EDE3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3B035D-FF61-47A0-8A1C-520B69FE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D23888-6EC8-42A3-9F85-CB90C290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01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EA0413-B760-41E9-9CC9-8881E924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0D28DA-2697-42AC-9517-B80393C43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EDB04F-3D90-4A44-AC33-14B68CD31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37E7E7-A509-4100-80FF-B4F28A34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E8B261-B5DD-40A0-94A5-0BDDB4A9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504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064BE3-6AA0-44D8-A0CF-FF8E9403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1753D4-0086-4BE4-B4C2-9B16337F4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892426-DD3A-4903-A67A-592F45E20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FDDC7B-7073-4DA5-8D08-02136145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DD42BF-8BF4-4328-B545-87238533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283263-A31F-4263-A5C4-DF99646F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94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9F2606-9FF6-49E5-ADCB-9A3B3018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EB8713-1BDC-4606-944C-178217BA2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D58692-B36A-4D1E-B37C-85EBF178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C3984A1-B551-43FA-B53A-E9A1317FF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BFC190B-7EF8-4B72-89EB-D7E270889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13CFEF-57AE-4606-B6FE-3232048B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9617F6C-76BB-4846-B4DB-D7B73FC1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5724233-AC8F-4C29-9C54-B866ABB2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323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3EAE4F-8EC8-4D05-8927-34F14924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246A3F8-66D3-4F7D-98EB-F54A6853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BD3BF31-2A79-40DD-BF47-A5F67AA9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CE4A6B7-9CB4-4D59-8763-DE5C63F1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45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546009-AE98-4A53-AEDE-2D0F552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51F22DF-426C-40A1-A384-0262C3C5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FA19F7-53FB-48FC-AEBC-51339550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8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2B6487-36C8-4C2D-9FD2-E30431DC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1E5EF1-6404-4B5F-80B1-186F3A16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05550B-7839-484E-90B6-EB3B33DFA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9231962-2DFA-4533-922C-593E398D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1629C8-6202-4D00-9B81-8D175444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2DC718-7CCC-4D1F-B6AD-12984301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1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A31214-5480-4696-A488-DD58458F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1E572A4-6234-41A9-A58C-A01C9F3FD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10F643-5E95-42B7-BFCD-AEB92C308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3A4A2B-F45D-495A-A956-142353E7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4385C26-71E4-4AB0-B702-FDBFA39C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D9BD88-E52F-47BD-ADF7-B5389F73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00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A345EE-0510-42CA-A741-B8A38658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C588B2-9F30-497C-8CF3-2BD9D170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C484DC-D544-4144-AE35-3DACCE003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15C8B-55DF-4B61-BEA7-F044AFFEA394}" type="datetimeFigureOut">
              <a:rPr kumimoji="1" lang="ja-JP" altLang="en-US" smtClean="0"/>
              <a:t>2021/11/20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0B12CF-C395-4E31-8F31-2885E5B0A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302B5-DEFA-435B-94BC-F889445E8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002D1-8F72-414A-8774-5CB1B5F0B9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BD0F041B-2FE2-457E-BAB8-E39D37B9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27" y="2116851"/>
            <a:ext cx="39528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0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9"/>
    </mc:Choice>
    <mc:Fallback>
      <p:transition spd="slow" advTm="3174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77" y="1841917"/>
            <a:ext cx="2008999" cy="31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アイコン&#10;&#10;自動的に生成された説明">
            <a:extLst>
              <a:ext uri="{FF2B5EF4-FFF2-40B4-BE49-F238E27FC236}">
                <a16:creationId xmlns:a16="http://schemas.microsoft.com/office/drawing/2014/main" id="{E4A54B91-1A8E-471B-83D4-B4C195827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81" y="1841917"/>
            <a:ext cx="2008999" cy="31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7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1" y="1841917"/>
            <a:ext cx="2008999" cy="317416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926E55-7908-4242-8827-C85BAE211B92}"/>
              </a:ext>
            </a:extLst>
          </p:cNvPr>
          <p:cNvSpPr txBox="1"/>
          <p:nvPr/>
        </p:nvSpPr>
        <p:spPr>
          <a:xfrm>
            <a:off x="4069624" y="2274838"/>
            <a:ext cx="66371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わたしは、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が大好きです。</a:t>
            </a:r>
            <a:r>
              <a:rPr lang="ja-JP" altLang="en-US" sz="3600" dirty="0"/>
              <a:t>今年も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ja-JP" altLang="en-US" sz="3600" dirty="0"/>
              <a:t>をたくさん食べました。</a:t>
            </a:r>
            <a:r>
              <a:rPr kumimoji="1" lang="ja-JP" altLang="en-US" sz="3600" dirty="0"/>
              <a:t>みんなも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食べてますか。</a:t>
            </a:r>
          </a:p>
        </p:txBody>
      </p:sp>
    </p:spTree>
    <p:extLst>
      <p:ext uri="{BB962C8B-B14F-4D97-AF65-F5344CB8AC3E}">
        <p14:creationId xmlns:p14="http://schemas.microsoft.com/office/powerpoint/2010/main" val="243522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70" y="1841917"/>
            <a:ext cx="2008999" cy="317416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926E55-7908-4242-8827-C85BAE211B92}"/>
              </a:ext>
            </a:extLst>
          </p:cNvPr>
          <p:cNvSpPr txBox="1"/>
          <p:nvPr/>
        </p:nvSpPr>
        <p:spPr>
          <a:xfrm>
            <a:off x="4069624" y="2274838"/>
            <a:ext cx="66371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わたしは、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が大好きです。</a:t>
            </a:r>
            <a:r>
              <a:rPr lang="ja-JP" altLang="en-US" sz="3600" dirty="0"/>
              <a:t>今年も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ja-JP" altLang="en-US" sz="3600" dirty="0"/>
              <a:t>をたくさん食べました。</a:t>
            </a:r>
            <a:r>
              <a:rPr kumimoji="1" lang="ja-JP" altLang="en-US" sz="3600" dirty="0"/>
              <a:t>みんなも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食べてますか。</a:t>
            </a:r>
          </a:p>
        </p:txBody>
      </p:sp>
    </p:spTree>
    <p:extLst>
      <p:ext uri="{BB962C8B-B14F-4D97-AF65-F5344CB8AC3E}">
        <p14:creationId xmlns:p14="http://schemas.microsoft.com/office/powerpoint/2010/main" val="422332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70" y="1839622"/>
            <a:ext cx="2008999" cy="317416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926E55-7908-4242-8827-C85BAE211B92}"/>
              </a:ext>
            </a:extLst>
          </p:cNvPr>
          <p:cNvSpPr txBox="1"/>
          <p:nvPr/>
        </p:nvSpPr>
        <p:spPr>
          <a:xfrm>
            <a:off x="4069624" y="2274838"/>
            <a:ext cx="66371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わたしは、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が大好きです。</a:t>
            </a:r>
            <a:r>
              <a:rPr lang="ja-JP" altLang="en-US" sz="3600" dirty="0"/>
              <a:t>今年も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ja-JP" altLang="en-US" sz="3600" dirty="0"/>
              <a:t>をたくさん食べました。</a:t>
            </a:r>
            <a:r>
              <a:rPr kumimoji="1" lang="ja-JP" altLang="en-US" sz="3600" dirty="0"/>
              <a:t>みんなも</a:t>
            </a:r>
            <a:r>
              <a:rPr kumimoji="1"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kumimoji="1" lang="ja-JP" altLang="en-US" sz="3600" dirty="0"/>
              <a:t>食べてますか。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0D6141-2E0D-4323-A3E6-1303DBD6DE09}"/>
              </a:ext>
            </a:extLst>
          </p:cNvPr>
          <p:cNvSpPr txBox="1"/>
          <p:nvPr/>
        </p:nvSpPr>
        <p:spPr>
          <a:xfrm>
            <a:off x="956556" y="5167901"/>
            <a:ext cx="410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s/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en-US" altLang="ja-JP" sz="3600" dirty="0"/>
              <a:t>/</a:t>
            </a:r>
            <a:r>
              <a:rPr lang="ja-JP" altLang="en-US" sz="3600" b="1" dirty="0">
                <a:solidFill>
                  <a:srgbClr val="FF0000"/>
                </a:solidFill>
              </a:rPr>
              <a:t>りんご</a:t>
            </a:r>
            <a:r>
              <a:rPr lang="en-US" altLang="ja-JP" sz="3600" dirty="0"/>
              <a:t>/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6124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5D05416-6180-4E94-9DA9-3AF952C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70" y="1841917"/>
            <a:ext cx="2008999" cy="317416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926E55-7908-4242-8827-C85BAE211B92}"/>
              </a:ext>
            </a:extLst>
          </p:cNvPr>
          <p:cNvSpPr txBox="1"/>
          <p:nvPr/>
        </p:nvSpPr>
        <p:spPr>
          <a:xfrm>
            <a:off x="4069624" y="2274838"/>
            <a:ext cx="66371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わたしは、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りんご</a:t>
            </a:r>
            <a:r>
              <a:rPr kumimoji="1" lang="ja-JP" altLang="en-US" sz="3600" dirty="0"/>
              <a:t>が大好きです。</a:t>
            </a:r>
            <a:r>
              <a:rPr lang="ja-JP" altLang="en-US" sz="3600" dirty="0"/>
              <a:t>今年も</a:t>
            </a:r>
            <a:r>
              <a:rPr lang="ja-JP" altLang="en-US" sz="3600" b="1" dirty="0">
                <a:solidFill>
                  <a:srgbClr val="FF0000"/>
                </a:solidFill>
              </a:rPr>
              <a:t>りんご</a:t>
            </a:r>
            <a:r>
              <a:rPr lang="ja-JP" altLang="en-US" sz="3600" dirty="0"/>
              <a:t>をたくさん食べました。</a:t>
            </a:r>
            <a:r>
              <a:rPr kumimoji="1" lang="ja-JP" altLang="en-US" sz="3600" dirty="0"/>
              <a:t>みんなも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りんご</a:t>
            </a:r>
            <a:r>
              <a:rPr kumimoji="1" lang="ja-JP" altLang="en-US" sz="3600" dirty="0"/>
              <a:t>食べてますか。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C09381-632B-441F-BA89-8B439AA45F23}"/>
              </a:ext>
            </a:extLst>
          </p:cNvPr>
          <p:cNvSpPr txBox="1"/>
          <p:nvPr/>
        </p:nvSpPr>
        <p:spPr>
          <a:xfrm>
            <a:off x="966831" y="5165528"/>
            <a:ext cx="410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s/</a:t>
            </a:r>
            <a:r>
              <a:rPr lang="ja-JP" altLang="en-US" sz="3600" b="1" dirty="0">
                <a:solidFill>
                  <a:schemeClr val="accent4"/>
                </a:solidFill>
              </a:rPr>
              <a:t>みかん</a:t>
            </a:r>
            <a:r>
              <a:rPr lang="en-US" altLang="ja-JP" sz="3600" dirty="0"/>
              <a:t>/</a:t>
            </a:r>
            <a:r>
              <a:rPr lang="ja-JP" altLang="en-US" sz="3600" b="1" dirty="0">
                <a:solidFill>
                  <a:srgbClr val="FF0000"/>
                </a:solidFill>
              </a:rPr>
              <a:t>りんご</a:t>
            </a:r>
            <a:r>
              <a:rPr lang="en-US" altLang="ja-JP" sz="3600" dirty="0"/>
              <a:t>/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8078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359AFDD9-CD95-4259-BDEE-1AECA6D75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49" y="1192025"/>
            <a:ext cx="3405684" cy="483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画面録画 5">
            <a:hlinkClick r:id="" action="ppaction://media"/>
            <a:extLst>
              <a:ext uri="{FF2B5EF4-FFF2-40B4-BE49-F238E27FC236}">
                <a16:creationId xmlns:a16="http://schemas.microsoft.com/office/drawing/2014/main" id="{081507DA-888E-4CA3-A438-AD12D74626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850" y="1479550"/>
            <a:ext cx="69723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96</Words>
  <Application>Microsoft Office PowerPoint</Application>
  <PresentationFormat>ワイド画面</PresentationFormat>
  <Paragraphs>6</Paragraphs>
  <Slides>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木本裕紀</dc:creator>
  <cp:lastModifiedBy>木本裕紀</cp:lastModifiedBy>
  <cp:revision>9</cp:revision>
  <dcterms:created xsi:type="dcterms:W3CDTF">2021-11-19T22:40:22Z</dcterms:created>
  <dcterms:modified xsi:type="dcterms:W3CDTF">2021-11-19T23:30:29Z</dcterms:modified>
</cp:coreProperties>
</file>